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80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2894" y="1812927"/>
            <a:ext cx="314782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2066" y="1812927"/>
            <a:ext cx="31424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4718762" y="993075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-9" y="-16"/>
            <a:ext cx="9252346" cy="6858038"/>
            <a:chOff x="-9" y="-16"/>
            <a:chExt cx="9252346" cy="6858038"/>
          </a:xfrm>
        </p:grpSpPr>
        <p:grpSp>
          <p:nvGrpSpPr>
            <p:cNvPr id="136" name="Group 638"/>
            <p:cNvGrpSpPr/>
            <p:nvPr/>
          </p:nvGrpSpPr>
          <p:grpSpPr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224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25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26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27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28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29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7" name="Group 669"/>
            <p:cNvGrpSpPr/>
            <p:nvPr/>
          </p:nvGrpSpPr>
          <p:grpSpPr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79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80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065" y="3702660"/>
                <a:ext cx="879" cy="17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82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3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4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5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6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87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8" name="Group 715"/>
            <p:cNvGrpSpPr/>
            <p:nvPr/>
          </p:nvGrpSpPr>
          <p:grpSpPr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139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1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2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3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4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5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6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066800"/>
            <a:ext cx="7117180" cy="1653180"/>
          </a:xfrm>
        </p:spPr>
        <p:txBody>
          <a:bodyPr/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itchFamily="34" charset="0"/>
              </a:rPr>
              <a:t>C</a:t>
            </a:r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itchFamily="34" charset="0"/>
              </a:rPr>
              <a:t>LASS XII Art Integration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352800"/>
            <a:ext cx="7117180" cy="2514600"/>
          </a:xfrm>
        </p:spPr>
        <p:txBody>
          <a:bodyPr>
            <a:normAutofit lnSpcReduction="10000"/>
          </a:bodyPr>
          <a:lstStyle/>
          <a:p>
            <a:r>
              <a:rPr lang="en-IN" dirty="0" smtClean="0">
                <a:latin typeface="Bahnschrift" pitchFamily="34" charset="0"/>
              </a:rPr>
              <a:t>Phone Management store:</a:t>
            </a:r>
          </a:p>
          <a:p>
            <a:r>
              <a:rPr lang="en-IN" u="sng" dirty="0" smtClean="0">
                <a:latin typeface="Bahnschrift" pitchFamily="34" charset="0"/>
              </a:rPr>
              <a:t>VSR MOBILES</a:t>
            </a:r>
          </a:p>
          <a:p>
            <a:r>
              <a:rPr lang="en-IN" dirty="0" smtClean="0">
                <a:latin typeface="Bahnschrift" pitchFamily="34" charset="0"/>
              </a:rPr>
              <a:t>By:</a:t>
            </a:r>
          </a:p>
          <a:p>
            <a:r>
              <a:rPr lang="en-IN" dirty="0" err="1" smtClean="0">
                <a:latin typeface="Bahnschrift" pitchFamily="34" charset="0"/>
              </a:rPr>
              <a:t>M.Sandeep</a:t>
            </a:r>
            <a:r>
              <a:rPr lang="en-IN" dirty="0" smtClean="0">
                <a:latin typeface="Bahnschrift" pitchFamily="34" charset="0"/>
              </a:rPr>
              <a:t> </a:t>
            </a:r>
            <a:r>
              <a:rPr lang="en-IN" dirty="0" err="1" smtClean="0">
                <a:latin typeface="Bahnschrift" pitchFamily="34" charset="0"/>
              </a:rPr>
              <a:t>kumar</a:t>
            </a:r>
            <a:r>
              <a:rPr lang="en-IN" dirty="0" smtClean="0">
                <a:latin typeface="Bahnschrift" pitchFamily="34" charset="0"/>
              </a:rPr>
              <a:t>(0437)</a:t>
            </a:r>
          </a:p>
          <a:p>
            <a:r>
              <a:rPr lang="en-IN" dirty="0" smtClean="0">
                <a:latin typeface="Bahnschrift" pitchFamily="34" charset="0"/>
              </a:rPr>
              <a:t>Vishnu </a:t>
            </a:r>
            <a:r>
              <a:rPr lang="en-IN" dirty="0" err="1" smtClean="0">
                <a:latin typeface="Bahnschrift" pitchFamily="34" charset="0"/>
              </a:rPr>
              <a:t>kumar</a:t>
            </a:r>
            <a:r>
              <a:rPr lang="en-IN" dirty="0" smtClean="0">
                <a:latin typeface="Bahnschrift" pitchFamily="34" charset="0"/>
              </a:rPr>
              <a:t>(0033)</a:t>
            </a:r>
          </a:p>
          <a:p>
            <a:r>
              <a:rPr lang="en-IN" dirty="0" err="1" smtClean="0">
                <a:latin typeface="Bahnschrift" pitchFamily="34" charset="0"/>
              </a:rPr>
              <a:t>N.Ranga</a:t>
            </a:r>
            <a:r>
              <a:rPr lang="en-IN" dirty="0">
                <a:latin typeface="Bahnschrift" pitchFamily="34" charset="0"/>
              </a:rPr>
              <a:t> </a:t>
            </a:r>
            <a:r>
              <a:rPr lang="en-IN" dirty="0" err="1" smtClean="0">
                <a:latin typeface="Bahnschrift" pitchFamily="34" charset="0"/>
              </a:rPr>
              <a:t>Madhav</a:t>
            </a:r>
            <a:r>
              <a:rPr lang="en-IN" dirty="0" smtClean="0">
                <a:latin typeface="Bahnschrift" pitchFamily="34" charset="0"/>
              </a:rPr>
              <a:t>(0041)</a:t>
            </a:r>
            <a:endParaRPr lang="en-IN" dirty="0">
              <a:latin typeface="Bahnschrift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89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81001"/>
            <a:ext cx="7117180" cy="838199"/>
          </a:xfrm>
        </p:spPr>
        <p:txBody>
          <a:bodyPr/>
          <a:lstStyle/>
          <a:p>
            <a:r>
              <a:rPr lang="en-IN" sz="3600" u="sng" dirty="0" smtClean="0">
                <a:latin typeface="Bahnschrift SemiBold SemiConden" pitchFamily="34" charset="0"/>
              </a:rPr>
              <a:t>Available Options for Admin:</a:t>
            </a:r>
            <a:endParaRPr lang="en-US" sz="3600" u="sng" dirty="0">
              <a:latin typeface="Bahnschrift SemiBold SemiConden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09442" y="1905000"/>
            <a:ext cx="7117180" cy="3733800"/>
          </a:xfrm>
        </p:spPr>
        <p:txBody>
          <a:bodyPr/>
          <a:lstStyle/>
          <a:p>
            <a:pPr marL="342900" indent="-342900">
              <a:buClr>
                <a:schemeClr val="accent2">
                  <a:lumMod val="50000"/>
                </a:schemeClr>
              </a:buClr>
              <a:buFont typeface="Wingdings" pitchFamily="2" charset="2"/>
              <a:buChar char="v"/>
            </a:pPr>
            <a:r>
              <a:rPr lang="en-US" dirty="0">
                <a:latin typeface="Bahnschrift" pitchFamily="34" charset="0"/>
              </a:rPr>
              <a:t>T</a:t>
            </a:r>
            <a:r>
              <a:rPr lang="en-US" dirty="0" smtClean="0">
                <a:latin typeface="Bahnschrift" pitchFamily="34" charset="0"/>
              </a:rPr>
              <a:t>o </a:t>
            </a:r>
            <a:r>
              <a:rPr lang="en-US" dirty="0">
                <a:latin typeface="Bahnschrift" pitchFamily="34" charset="0"/>
              </a:rPr>
              <a:t>see the customer </a:t>
            </a:r>
            <a:r>
              <a:rPr lang="en-US" dirty="0" smtClean="0">
                <a:latin typeface="Bahnschrift" pitchFamily="34" charset="0"/>
              </a:rPr>
              <a:t>logs.</a:t>
            </a:r>
          </a:p>
          <a:p>
            <a:pPr marL="342900" indent="-342900">
              <a:buClr>
                <a:schemeClr val="accent2">
                  <a:lumMod val="50000"/>
                </a:schemeClr>
              </a:buClr>
              <a:buFont typeface="Wingdings" pitchFamily="2" charset="2"/>
              <a:buChar char="v"/>
            </a:pPr>
            <a:r>
              <a:rPr lang="en-US" dirty="0">
                <a:latin typeface="Bahnschrift" pitchFamily="34" charset="0"/>
              </a:rPr>
              <a:t>T</a:t>
            </a:r>
            <a:r>
              <a:rPr lang="en-US" dirty="0" smtClean="0">
                <a:latin typeface="Bahnschrift" pitchFamily="34" charset="0"/>
              </a:rPr>
              <a:t>o </a:t>
            </a:r>
            <a:r>
              <a:rPr lang="en-US" dirty="0">
                <a:latin typeface="Bahnschrift" pitchFamily="34" charset="0"/>
              </a:rPr>
              <a:t>see the requests from </a:t>
            </a:r>
            <a:r>
              <a:rPr lang="en-US" dirty="0" smtClean="0">
                <a:latin typeface="Bahnschrift" pitchFamily="34" charset="0"/>
              </a:rPr>
              <a:t>customer.</a:t>
            </a:r>
          </a:p>
          <a:p>
            <a:pPr marL="342900" indent="-342900">
              <a:buClr>
                <a:schemeClr val="accent2">
                  <a:lumMod val="50000"/>
                </a:schemeClr>
              </a:buClr>
              <a:buFont typeface="Wingdings" pitchFamily="2" charset="2"/>
              <a:buChar char="v"/>
            </a:pPr>
            <a:r>
              <a:rPr lang="en-US" dirty="0">
                <a:latin typeface="Bahnschrift" pitchFamily="34" charset="0"/>
              </a:rPr>
              <a:t>T</a:t>
            </a:r>
            <a:r>
              <a:rPr lang="en-US" dirty="0" smtClean="0">
                <a:latin typeface="Bahnschrift" pitchFamily="34" charset="0"/>
              </a:rPr>
              <a:t>o </a:t>
            </a:r>
            <a:r>
              <a:rPr lang="en-US" dirty="0">
                <a:latin typeface="Bahnschrift" pitchFamily="34" charset="0"/>
              </a:rPr>
              <a:t>add a new </a:t>
            </a:r>
            <a:r>
              <a:rPr lang="en-US" dirty="0" smtClean="0">
                <a:latin typeface="Bahnschrift" pitchFamily="34" charset="0"/>
              </a:rPr>
              <a:t>phone.</a:t>
            </a:r>
          </a:p>
          <a:p>
            <a:pPr marL="342900" indent="-342900">
              <a:buClr>
                <a:schemeClr val="accent2">
                  <a:lumMod val="50000"/>
                </a:schemeClr>
              </a:buClr>
              <a:buFont typeface="Wingdings" pitchFamily="2" charset="2"/>
              <a:buChar char="v"/>
            </a:pPr>
            <a:r>
              <a:rPr lang="en-US" dirty="0">
                <a:latin typeface="Bahnschrift" pitchFamily="34" charset="0"/>
              </a:rPr>
              <a:t>T</a:t>
            </a:r>
            <a:r>
              <a:rPr lang="en-US" dirty="0" smtClean="0">
                <a:latin typeface="Bahnschrift" pitchFamily="34" charset="0"/>
              </a:rPr>
              <a:t>o </a:t>
            </a:r>
            <a:r>
              <a:rPr lang="en-US" dirty="0">
                <a:latin typeface="Bahnschrift" pitchFamily="34" charset="0"/>
              </a:rPr>
              <a:t>manage the </a:t>
            </a:r>
            <a:r>
              <a:rPr lang="en-US" dirty="0" smtClean="0">
                <a:latin typeface="Bahnschrift" pitchFamily="34" charset="0"/>
              </a:rPr>
              <a:t>stock.</a:t>
            </a:r>
          </a:p>
          <a:p>
            <a:pPr marL="342900" indent="-342900">
              <a:buClr>
                <a:schemeClr val="accent2">
                  <a:lumMod val="50000"/>
                </a:schemeClr>
              </a:buClr>
              <a:buFont typeface="Wingdings" pitchFamily="2" charset="2"/>
              <a:buChar char="v"/>
            </a:pPr>
            <a:r>
              <a:rPr lang="en-US" dirty="0" smtClean="0">
                <a:latin typeface="Bahnschrift" pitchFamily="34" charset="0"/>
              </a:rPr>
              <a:t>To </a:t>
            </a:r>
            <a:r>
              <a:rPr lang="en-US" dirty="0">
                <a:latin typeface="Bahnschrift" pitchFamily="34" charset="0"/>
              </a:rPr>
              <a:t>go to the main </a:t>
            </a:r>
            <a:r>
              <a:rPr lang="en-US" dirty="0" smtClean="0">
                <a:latin typeface="Bahnschrift" pitchFamily="34" charset="0"/>
              </a:rPr>
              <a:t>menu.</a:t>
            </a:r>
          </a:p>
          <a:p>
            <a:pPr marL="342900" indent="-342900">
              <a:buClr>
                <a:schemeClr val="accent2">
                  <a:lumMod val="50000"/>
                </a:schemeClr>
              </a:buClr>
              <a:buFont typeface="Wingdings" pitchFamily="2" charset="2"/>
              <a:buChar char="v"/>
            </a:pPr>
            <a:r>
              <a:rPr lang="en-US" dirty="0" smtClean="0">
                <a:latin typeface="Bahnschrift" pitchFamily="34" charset="0"/>
              </a:rPr>
              <a:t>To </a:t>
            </a:r>
            <a:r>
              <a:rPr lang="en-US" dirty="0">
                <a:latin typeface="Bahnschrift" pitchFamily="34" charset="0"/>
              </a:rPr>
              <a:t>exit the </a:t>
            </a:r>
            <a:r>
              <a:rPr lang="en-US" dirty="0" smtClean="0">
                <a:latin typeface="Bahnschrift" pitchFamily="34" charset="0"/>
              </a:rPr>
              <a:t>Program.</a:t>
            </a:r>
            <a:endParaRPr lang="en-US" dirty="0">
              <a:latin typeface="Bahnschrif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66572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 smtClean="0">
                <a:latin typeface="Bahnschrift SemiBold SemiConden" pitchFamily="34" charset="0"/>
              </a:rPr>
              <a:t>Available Options for User:</a:t>
            </a:r>
            <a:endParaRPr lang="en-US" u="sng" dirty="0">
              <a:latin typeface="Bahnschrift SemiBold SemiConden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v"/>
            </a:pPr>
            <a:r>
              <a:rPr lang="en-US" sz="2000" dirty="0">
                <a:latin typeface="Bahnschrift" pitchFamily="34" charset="0"/>
              </a:rPr>
              <a:t>F</a:t>
            </a:r>
            <a:r>
              <a:rPr lang="en-US" sz="2000" dirty="0" smtClean="0">
                <a:latin typeface="Bahnschrift" pitchFamily="34" charset="0"/>
              </a:rPr>
              <a:t>or </a:t>
            </a:r>
            <a:r>
              <a:rPr lang="en-US" sz="2000" dirty="0">
                <a:latin typeface="Bahnschrift" pitchFamily="34" charset="0"/>
              </a:rPr>
              <a:t>exploring the mobile </a:t>
            </a:r>
            <a:r>
              <a:rPr lang="en-US" sz="2000" dirty="0" smtClean="0">
                <a:latin typeface="Bahnschrift" pitchFamily="34" charset="0"/>
              </a:rPr>
              <a:t>Specifications.</a:t>
            </a:r>
          </a:p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v"/>
            </a:pPr>
            <a:r>
              <a:rPr lang="en-IN" sz="2000" dirty="0">
                <a:latin typeface="Bahnschrift" pitchFamily="34" charset="0"/>
              </a:rPr>
              <a:t>F</a:t>
            </a:r>
            <a:r>
              <a:rPr lang="en-IN" sz="2000" dirty="0" smtClean="0">
                <a:latin typeface="Bahnschrift" pitchFamily="34" charset="0"/>
              </a:rPr>
              <a:t>or </a:t>
            </a:r>
            <a:r>
              <a:rPr lang="en-IN" sz="2000" dirty="0">
                <a:latin typeface="Bahnschrift" pitchFamily="34" charset="0"/>
              </a:rPr>
              <a:t>buying a </a:t>
            </a:r>
            <a:r>
              <a:rPr lang="en-IN" sz="2000" dirty="0" smtClean="0">
                <a:latin typeface="Bahnschrift" pitchFamily="34" charset="0"/>
              </a:rPr>
              <a:t>mobile.</a:t>
            </a:r>
          </a:p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v"/>
            </a:pPr>
            <a:r>
              <a:rPr lang="en-IN" sz="2000" dirty="0">
                <a:latin typeface="Bahnschrift" pitchFamily="34" charset="0"/>
              </a:rPr>
              <a:t>F</a:t>
            </a:r>
            <a:r>
              <a:rPr lang="en-IN" sz="2000" dirty="0" smtClean="0">
                <a:latin typeface="Bahnschrift" pitchFamily="34" charset="0"/>
              </a:rPr>
              <a:t>or </a:t>
            </a:r>
            <a:r>
              <a:rPr lang="en-IN" sz="2000" dirty="0">
                <a:latin typeface="Bahnschrift" pitchFamily="34" charset="0"/>
              </a:rPr>
              <a:t>writing a </a:t>
            </a:r>
            <a:r>
              <a:rPr lang="en-IN" sz="2000" dirty="0" smtClean="0">
                <a:latin typeface="Bahnschrift" pitchFamily="34" charset="0"/>
              </a:rPr>
              <a:t>review.</a:t>
            </a:r>
          </a:p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v"/>
            </a:pPr>
            <a:r>
              <a:rPr lang="en-IN" sz="2000" dirty="0">
                <a:latin typeface="Bahnschrift" pitchFamily="34" charset="0"/>
              </a:rPr>
              <a:t>T</a:t>
            </a:r>
            <a:r>
              <a:rPr lang="en-IN" sz="2000" dirty="0" smtClean="0">
                <a:latin typeface="Bahnschrift" pitchFamily="34" charset="0"/>
              </a:rPr>
              <a:t>o </a:t>
            </a:r>
            <a:r>
              <a:rPr lang="en-IN" sz="2000" dirty="0">
                <a:latin typeface="Bahnschrift" pitchFamily="34" charset="0"/>
              </a:rPr>
              <a:t>request new </a:t>
            </a:r>
            <a:r>
              <a:rPr lang="en-IN" sz="2000" dirty="0" smtClean="0">
                <a:latin typeface="Bahnschrift" pitchFamily="34" charset="0"/>
              </a:rPr>
              <a:t>products.</a:t>
            </a:r>
          </a:p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v"/>
            </a:pPr>
            <a:r>
              <a:rPr lang="en-IN" sz="2000" dirty="0">
                <a:latin typeface="Bahnschrift" pitchFamily="34" charset="0"/>
              </a:rPr>
              <a:t>F</a:t>
            </a:r>
            <a:r>
              <a:rPr lang="en-IN" sz="2000" dirty="0" smtClean="0">
                <a:latin typeface="Bahnschrift" pitchFamily="34" charset="0"/>
              </a:rPr>
              <a:t>or </a:t>
            </a:r>
            <a:r>
              <a:rPr lang="en-IN" sz="2000" dirty="0">
                <a:latin typeface="Bahnschrift" pitchFamily="34" charset="0"/>
              </a:rPr>
              <a:t>Clearing the </a:t>
            </a:r>
            <a:r>
              <a:rPr lang="en-IN" sz="2000" dirty="0" smtClean="0">
                <a:latin typeface="Bahnschrift" pitchFamily="34" charset="0"/>
              </a:rPr>
              <a:t>screen.</a:t>
            </a:r>
          </a:p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v"/>
            </a:pPr>
            <a:r>
              <a:rPr lang="en-US" sz="2000" dirty="0">
                <a:latin typeface="Bahnschrift" pitchFamily="34" charset="0"/>
              </a:rPr>
              <a:t>T</a:t>
            </a:r>
            <a:r>
              <a:rPr lang="en-US" sz="2000" dirty="0" smtClean="0">
                <a:latin typeface="Bahnschrift" pitchFamily="34" charset="0"/>
              </a:rPr>
              <a:t>o </a:t>
            </a:r>
            <a:r>
              <a:rPr lang="en-US" sz="2000" dirty="0">
                <a:latin typeface="Bahnschrift" pitchFamily="34" charset="0"/>
              </a:rPr>
              <a:t>go to previous </a:t>
            </a:r>
            <a:r>
              <a:rPr lang="en-US" sz="2000" dirty="0" smtClean="0">
                <a:latin typeface="Bahnschrift" pitchFamily="34" charset="0"/>
              </a:rPr>
              <a:t>menu.</a:t>
            </a:r>
          </a:p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v"/>
            </a:pPr>
            <a:r>
              <a:rPr lang="en-IN" sz="2000" dirty="0">
                <a:latin typeface="Bahnschrift" pitchFamily="34" charset="0"/>
              </a:rPr>
              <a:t>T</a:t>
            </a:r>
            <a:r>
              <a:rPr lang="en-IN" sz="2000" dirty="0" smtClean="0">
                <a:latin typeface="Bahnschrift" pitchFamily="34" charset="0"/>
              </a:rPr>
              <a:t>o </a:t>
            </a:r>
            <a:r>
              <a:rPr lang="en-IN" sz="2000" dirty="0">
                <a:latin typeface="Bahnschrift" pitchFamily="34" charset="0"/>
              </a:rPr>
              <a:t>exit the </a:t>
            </a:r>
            <a:r>
              <a:rPr lang="en-IN" sz="2000" dirty="0" smtClean="0">
                <a:latin typeface="Bahnschrift" pitchFamily="34" charset="0"/>
              </a:rPr>
              <a:t>program.</a:t>
            </a:r>
          </a:p>
        </p:txBody>
      </p:sp>
    </p:spTree>
    <p:extLst>
      <p:ext uri="{BB962C8B-B14F-4D97-AF65-F5344CB8AC3E}">
        <p14:creationId xmlns:p14="http://schemas.microsoft.com/office/powerpoint/2010/main" val="1668734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38200" y="304800"/>
            <a:ext cx="7117180" cy="1470025"/>
          </a:xfrm>
        </p:spPr>
        <p:txBody>
          <a:bodyPr/>
          <a:lstStyle/>
          <a:p>
            <a:r>
              <a:rPr lang="en-IN" u="sng" dirty="0" smtClean="0">
                <a:latin typeface="Bahnschrift SemiBold SemiConden" pitchFamily="34" charset="0"/>
              </a:rPr>
              <a:t>Code of the project :</a:t>
            </a:r>
            <a:endParaRPr lang="en-US" u="sng" dirty="0">
              <a:latin typeface="Bahnschrift SemiBold SemiConden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2000" y="2209800"/>
            <a:ext cx="7239000" cy="861420"/>
          </a:xfrm>
        </p:spPr>
        <p:txBody>
          <a:bodyPr>
            <a:noAutofit/>
          </a:bodyPr>
          <a:lstStyle/>
          <a:p>
            <a:r>
              <a:rPr lang="en-IN" sz="2400" dirty="0" smtClean="0">
                <a:latin typeface="Bahnschrift" pitchFamily="34" charset="0"/>
              </a:rPr>
              <a:t>The code of the project is in </a:t>
            </a:r>
            <a:r>
              <a:rPr lang="en-IN" sz="2400" dirty="0">
                <a:latin typeface="Bahnschrift" pitchFamily="34" charset="0"/>
              </a:rPr>
              <a:t>G</a:t>
            </a:r>
            <a:r>
              <a:rPr lang="en-IN" sz="2400" dirty="0" smtClean="0">
                <a:latin typeface="Bahnschrift" pitchFamily="34" charset="0"/>
              </a:rPr>
              <a:t>oogle drive the viewer of the presentation can view the project through the link given below.</a:t>
            </a:r>
          </a:p>
          <a:p>
            <a:r>
              <a:rPr lang="en-US" sz="2400" dirty="0">
                <a:latin typeface="Bahnschrift" pitchFamily="34" charset="0"/>
              </a:rPr>
              <a:t>https://drive.google.com/drive/folders/15ezGEysKGfTJumcOlXv-mZvBg25hRR64?usp=sharing</a:t>
            </a:r>
          </a:p>
        </p:txBody>
      </p:sp>
    </p:spTree>
    <p:extLst>
      <p:ext uri="{BB962C8B-B14F-4D97-AF65-F5344CB8AC3E}">
        <p14:creationId xmlns:p14="http://schemas.microsoft.com/office/powerpoint/2010/main" val="23948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" y="0"/>
            <a:ext cx="9164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844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590800" y="762000"/>
            <a:ext cx="3810000" cy="1752600"/>
          </a:xfrm>
        </p:spPr>
        <p:txBody>
          <a:bodyPr/>
          <a:lstStyle/>
          <a:p>
            <a:r>
              <a:rPr lang="en-IN" u="sng" dirty="0" err="1" smtClean="0">
                <a:solidFill>
                  <a:schemeClr val="tx1"/>
                </a:solidFill>
                <a:latin typeface="Bahnschrift SemiBold SemiConden" pitchFamily="34" charset="0"/>
              </a:rPr>
              <a:t>Softwares</a:t>
            </a:r>
            <a:r>
              <a:rPr lang="en-IN" u="sng" dirty="0" smtClean="0">
                <a:solidFill>
                  <a:schemeClr val="tx1"/>
                </a:solidFill>
                <a:latin typeface="Bahnschrift SemiBold SemiConden" pitchFamily="34" charset="0"/>
              </a:rPr>
              <a:t> used:</a:t>
            </a:r>
            <a:br>
              <a:rPr lang="en-IN" u="sng" dirty="0" smtClean="0">
                <a:solidFill>
                  <a:schemeClr val="tx1"/>
                </a:solidFill>
                <a:latin typeface="Bahnschrift SemiBold SemiConden" pitchFamily="34" charset="0"/>
              </a:rPr>
            </a:br>
            <a:endParaRPr lang="en-US" u="sng" dirty="0">
              <a:solidFill>
                <a:schemeClr val="tx1"/>
              </a:solidFill>
              <a:latin typeface="Bahnschrift SemiBold SemiConden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709605"/>
            <a:ext cx="3608387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8" y="3733800"/>
            <a:ext cx="3535363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C480A67-55CD-46D5-AAF2-C2453FBD42FE}"/>
              </a:ext>
            </a:extLst>
          </p:cNvPr>
          <p:cNvSpPr txBox="1"/>
          <p:nvPr/>
        </p:nvSpPr>
        <p:spPr>
          <a:xfrm>
            <a:off x="4229401" y="4114800"/>
            <a:ext cx="4949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latin typeface="Georgia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67239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 smtClean="0">
                <a:latin typeface="Bahnschrift SemiBold SemiConden" pitchFamily="34" charset="0"/>
              </a:rPr>
              <a:t>Modules used:</a:t>
            </a:r>
            <a:endParaRPr lang="en-US" u="sng" dirty="0">
              <a:latin typeface="Bahnschrift SemiBold SemiConden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70C0"/>
              </a:buClr>
              <a:buFont typeface="Wingdings" pitchFamily="2" charset="2"/>
              <a:buChar char="v"/>
            </a:pPr>
            <a:r>
              <a:rPr lang="en-US" u="sng" dirty="0">
                <a:solidFill>
                  <a:schemeClr val="tx1"/>
                </a:solidFill>
                <a:latin typeface="Bahnschrift" pitchFamily="34" charset="0"/>
              </a:rPr>
              <a:t>OS </a:t>
            </a:r>
            <a:r>
              <a:rPr lang="en-US" u="sng" dirty="0" smtClean="0">
                <a:solidFill>
                  <a:schemeClr val="tx1"/>
                </a:solidFill>
                <a:latin typeface="Bahnschrift" pitchFamily="34" charset="0"/>
              </a:rPr>
              <a:t>Module</a:t>
            </a:r>
            <a:r>
              <a:rPr lang="en-US" dirty="0" smtClean="0">
                <a:solidFill>
                  <a:schemeClr val="tx1"/>
                </a:solidFill>
                <a:latin typeface="Bahnschrift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: for clearing the </a:t>
            </a:r>
            <a:r>
              <a:rPr lang="en-US" dirty="0" smtClean="0">
                <a:solidFill>
                  <a:schemeClr val="tx1"/>
                </a:solidFill>
                <a:latin typeface="Bahnschrift" pitchFamily="34" charset="0"/>
              </a:rPr>
              <a:t>terminal</a:t>
            </a:r>
          </a:p>
          <a:p>
            <a:pPr>
              <a:buClr>
                <a:srgbClr val="0070C0"/>
              </a:buClr>
              <a:buFont typeface="Wingdings" pitchFamily="2" charset="2"/>
              <a:buChar char="v"/>
            </a:pPr>
            <a:r>
              <a:rPr lang="en-US" u="sng" dirty="0" err="1">
                <a:solidFill>
                  <a:schemeClr val="tx1"/>
                </a:solidFill>
                <a:latin typeface="Bahnschrift" pitchFamily="34" charset="0"/>
              </a:rPr>
              <a:t>Datetime</a:t>
            </a:r>
            <a:r>
              <a:rPr lang="en-US" u="sng" dirty="0">
                <a:solidFill>
                  <a:schemeClr val="tx1"/>
                </a:solidFill>
                <a:latin typeface="Bahnschrift" pitchFamily="34" charset="0"/>
              </a:rPr>
              <a:t> Module</a:t>
            </a: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 : for managing admission and discharge dates</a:t>
            </a:r>
          </a:p>
          <a:p>
            <a:pPr>
              <a:buClr>
                <a:srgbClr val="0070C0"/>
              </a:buClr>
              <a:buFont typeface="Wingdings" pitchFamily="2" charset="2"/>
              <a:buChar char="v"/>
            </a:pPr>
            <a:r>
              <a:rPr lang="en-US" u="sng" dirty="0">
                <a:solidFill>
                  <a:schemeClr val="tx1"/>
                </a:solidFill>
                <a:latin typeface="Bahnschrift" pitchFamily="34" charset="0"/>
              </a:rPr>
              <a:t>MySQL-connector</a:t>
            </a: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 : for establishing connection between the program and the database </a:t>
            </a:r>
            <a:r>
              <a:rPr lang="en-US" dirty="0" smtClean="0">
                <a:solidFill>
                  <a:schemeClr val="tx1"/>
                </a:solidFill>
                <a:latin typeface="Bahnschrift" pitchFamily="34" charset="0"/>
              </a:rPr>
              <a:t>engine</a:t>
            </a:r>
          </a:p>
          <a:p>
            <a:pPr>
              <a:buClr>
                <a:srgbClr val="0070C0"/>
              </a:buClr>
              <a:buFont typeface="Wingdings" pitchFamily="2" charset="2"/>
              <a:buChar char="v"/>
            </a:pPr>
            <a:r>
              <a:rPr lang="en-US" u="sng" dirty="0">
                <a:solidFill>
                  <a:schemeClr val="tx1"/>
                </a:solidFill>
                <a:latin typeface="Bahnschrift" pitchFamily="34" charset="0"/>
              </a:rPr>
              <a:t>Pretty Table</a:t>
            </a: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 : for tabular representation in the terminal</a:t>
            </a:r>
          </a:p>
          <a:p>
            <a:pPr>
              <a:buClr>
                <a:srgbClr val="0070C0"/>
              </a:buClr>
              <a:buFont typeface="Wingdings" pitchFamily="2" charset="2"/>
              <a:buChar char="v"/>
            </a:pPr>
            <a:r>
              <a:rPr lang="en-US" u="sng" dirty="0">
                <a:solidFill>
                  <a:schemeClr val="tx1"/>
                </a:solidFill>
                <a:latin typeface="Bahnschrift" pitchFamily="34" charset="0"/>
              </a:rPr>
              <a:t>Time Module</a:t>
            </a: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 : for sleep function to keep timeout after input</a:t>
            </a:r>
          </a:p>
          <a:p>
            <a:pPr>
              <a:buClr>
                <a:srgbClr val="0070C0"/>
              </a:buClr>
              <a:buFont typeface="Wingdings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0056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125113" cy="924475"/>
          </a:xfrm>
        </p:spPr>
        <p:txBody>
          <a:bodyPr/>
          <a:lstStyle/>
          <a:p>
            <a:r>
              <a:rPr lang="en-IN" u="sng" dirty="0" err="1" smtClean="0">
                <a:latin typeface="Bahnschrift SemiBold SemiConden" pitchFamily="34" charset="0"/>
              </a:rPr>
              <a:t>Useage</a:t>
            </a:r>
            <a:r>
              <a:rPr lang="en-IN" u="sng" dirty="0" smtClean="0">
                <a:latin typeface="Bahnschrift SemiBold SemiConden" pitchFamily="34" charset="0"/>
              </a:rPr>
              <a:t> of the project in our </a:t>
            </a:r>
            <a:r>
              <a:rPr lang="en-IN" u="sng" dirty="0" err="1" smtClean="0">
                <a:latin typeface="Bahnschrift SemiBold SemiConden" pitchFamily="34" charset="0"/>
              </a:rPr>
              <a:t>lifes</a:t>
            </a:r>
            <a:endParaRPr lang="en-US" u="sng" dirty="0">
              <a:latin typeface="Bahnschrift SemiBold SemiConden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0" y="1143000"/>
            <a:ext cx="60198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000" dirty="0" smtClean="0">
              <a:latin typeface="Bahnschrift" pitchFamily="34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Bahnschrift" pitchFamily="34" charset="0"/>
              </a:rPr>
              <a:t>There are various phones in the market now a days </a:t>
            </a:r>
          </a:p>
          <a:p>
            <a:pPr marL="0" indent="0">
              <a:buNone/>
            </a:pPr>
            <a:r>
              <a:rPr lang="en-IN" sz="2000" dirty="0" smtClean="0">
                <a:latin typeface="Bahnschrift" pitchFamily="34" charset="0"/>
              </a:rPr>
              <a:t>Each day a new phones launches and can’t be satisfied with a single phone </a:t>
            </a:r>
            <a:endParaRPr lang="en-US" sz="2000" dirty="0">
              <a:latin typeface="Bahnschrift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1"/>
            <a:ext cx="284480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Here are the 5 things you need to keep in mind before the purchase | India  News – India T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267200"/>
            <a:ext cx="343524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60977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3581400"/>
            <a:ext cx="3657600" cy="206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loud 3"/>
          <p:cNvSpPr/>
          <p:nvPr/>
        </p:nvSpPr>
        <p:spPr>
          <a:xfrm>
            <a:off x="4495800" y="2286000"/>
            <a:ext cx="45719" cy="4571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318516" y="1600200"/>
            <a:ext cx="3276600" cy="1752600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atin typeface="Bahnschrift" pitchFamily="34" charset="0"/>
              </a:rPr>
              <a:t>Thinking to buy a new phone</a:t>
            </a:r>
            <a:endParaRPr lang="en-US" dirty="0">
              <a:latin typeface="Bahnschrift" pitchFamily="34" charset="0"/>
            </a:endParaRPr>
          </a:p>
        </p:txBody>
      </p:sp>
      <p:sp>
        <p:nvSpPr>
          <p:cNvPr id="9" name="Flowchart: Process 8"/>
          <p:cNvSpPr/>
          <p:nvPr/>
        </p:nvSpPr>
        <p:spPr>
          <a:xfrm>
            <a:off x="4267200" y="762000"/>
            <a:ext cx="4495800" cy="1295400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Bahnschrift" pitchFamily="34" charset="0"/>
              </a:rPr>
              <a:t>We can help you select your own phone 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  <a:latin typeface="Bahnschrift" pitchFamily="34" charset="0"/>
              </a:rPr>
              <a:t>According to your needs</a:t>
            </a:r>
            <a:r>
              <a:rPr lang="en-IN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35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457200"/>
            <a:ext cx="8077200" cy="5334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 smtClean="0">
                <a:latin typeface="Bahnschrift SemiBold SemiConden" pitchFamily="34" charset="0"/>
              </a:rPr>
              <a:t>HOW TO USE THIS PROGRAM</a:t>
            </a:r>
            <a:endParaRPr lang="en-IN" sz="2800" u="sng" dirty="0">
              <a:latin typeface="Bahnschrift SemiBold SemiConden" pitchFamily="34" charset="0"/>
            </a:endParaRPr>
          </a:p>
          <a:p>
            <a:pPr algn="ctr"/>
            <a:endParaRPr lang="en-IN" dirty="0" smtClean="0"/>
          </a:p>
          <a:p>
            <a:pPr algn="ctr"/>
            <a:endParaRPr lang="en-IN" dirty="0" smtClean="0"/>
          </a:p>
          <a:p>
            <a:pPr algn="ctr"/>
            <a:endParaRPr lang="en-IN" dirty="0"/>
          </a:p>
          <a:p>
            <a:pPr algn="ctr"/>
            <a:endParaRPr lang="en-IN" dirty="0" smtClean="0"/>
          </a:p>
          <a:p>
            <a:pPr algn="ctr"/>
            <a:endParaRPr lang="en-IN" dirty="0"/>
          </a:p>
          <a:p>
            <a:pPr algn="ctr"/>
            <a:endParaRPr lang="en-IN" dirty="0" smtClean="0"/>
          </a:p>
          <a:p>
            <a:pPr algn="ctr"/>
            <a:endParaRPr lang="en-IN" dirty="0"/>
          </a:p>
          <a:p>
            <a:pPr algn="ctr"/>
            <a:r>
              <a:rPr lang="en-IN" dirty="0" smtClean="0">
                <a:latin typeface="Bahnschrift" pitchFamily="34" charset="0"/>
              </a:rPr>
              <a:t>This project is easy to use need to just follow the </a:t>
            </a:r>
            <a:r>
              <a:rPr lang="en-IN" smtClean="0">
                <a:latin typeface="Bahnschrift" pitchFamily="34" charset="0"/>
              </a:rPr>
              <a:t>program </a:t>
            </a:r>
            <a:r>
              <a:rPr lang="en-IN" smtClean="0">
                <a:latin typeface="Bahnschrift" pitchFamily="34" charset="0"/>
              </a:rPr>
              <a:t>you </a:t>
            </a:r>
            <a:r>
              <a:rPr lang="en-IN" dirty="0" smtClean="0">
                <a:latin typeface="Bahnschrift" pitchFamily="34" charset="0"/>
              </a:rPr>
              <a:t>can understand it for sure.</a:t>
            </a:r>
          </a:p>
          <a:p>
            <a:pPr algn="ctr"/>
            <a:endParaRPr lang="en-IN" dirty="0" smtClean="0">
              <a:latin typeface="Bahnschrift" pitchFamily="34" charset="0"/>
            </a:endParaRPr>
          </a:p>
          <a:p>
            <a:pPr algn="ctr"/>
            <a:r>
              <a:rPr lang="en-IN" dirty="0" smtClean="0">
                <a:latin typeface="Bahnschrift" pitchFamily="34" charset="0"/>
              </a:rPr>
              <a:t>THIS PROGRAM DO NOT USE ANY GUI(Graphical user interface</a:t>
            </a:r>
            <a:r>
              <a:rPr lang="en-IN" dirty="0" smtClean="0"/>
              <a:t>)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558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/>
          <p:cNvSpPr/>
          <p:nvPr/>
        </p:nvSpPr>
        <p:spPr>
          <a:xfrm>
            <a:off x="457200" y="4102608"/>
            <a:ext cx="5943600" cy="2209800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atin typeface="Bahnschrift" pitchFamily="34" charset="0"/>
              </a:rPr>
              <a:t>This is the start of the program, we are more conserned</a:t>
            </a:r>
            <a:r>
              <a:rPr lang="en-IN" dirty="0">
                <a:latin typeface="Bahnschrift" pitchFamily="34" charset="0"/>
              </a:rPr>
              <a:t> </a:t>
            </a:r>
            <a:r>
              <a:rPr lang="en-IN" dirty="0" smtClean="0">
                <a:latin typeface="Bahnschrift" pitchFamily="34" charset="0"/>
              </a:rPr>
              <a:t>about the valid data of our customer so we ask you to login and be safe throughout the process.</a:t>
            </a:r>
            <a:endParaRPr lang="en-US" dirty="0">
              <a:latin typeface="Bahnschrift" pitchFamily="34" charset="0"/>
            </a:endParaRPr>
          </a:p>
        </p:txBody>
      </p:sp>
      <p:pic>
        <p:nvPicPr>
          <p:cNvPr id="3075" name="Picture 3" descr="C:\Users\Ramya Sree\Downloads\Screenshot (68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9600"/>
            <a:ext cx="7670800" cy="319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6219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09600"/>
            <a:ext cx="7125113" cy="924475"/>
          </a:xfrm>
        </p:spPr>
        <p:txBody>
          <a:bodyPr/>
          <a:lstStyle/>
          <a:p>
            <a:r>
              <a:rPr lang="en-IN" u="sng" dirty="0" smtClean="0">
                <a:latin typeface="Bahnschrift SemiBold SemiConden" pitchFamily="34" charset="0"/>
              </a:rPr>
              <a:t>The menu:</a:t>
            </a:r>
            <a:br>
              <a:rPr lang="en-IN" u="sng" dirty="0" smtClean="0">
                <a:latin typeface="Bahnschrift SemiBold SemiConden" pitchFamily="34" charset="0"/>
              </a:rPr>
            </a:br>
            <a:endParaRPr lang="en-US" u="sng" dirty="0">
              <a:latin typeface="Bahnschrift SemiBold SemiConden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5410200"/>
            <a:ext cx="76962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Bahnschrift" pitchFamily="34" charset="0"/>
              </a:rPr>
              <a:t>We maintain different menus for user and admin so there is no inconvenience throughout the journey of our program.</a:t>
            </a:r>
            <a:endParaRPr lang="en-US" dirty="0">
              <a:solidFill>
                <a:schemeClr val="tx1"/>
              </a:solidFill>
              <a:latin typeface="Bahnschrift" pitchFamily="34" charset="0"/>
            </a:endParaRPr>
          </a:p>
        </p:txBody>
      </p:sp>
      <p:pic>
        <p:nvPicPr>
          <p:cNvPr id="2052" name="Picture 4" descr="C:\Users\Ramya Sree\Downloads\Screenshot (68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2012976"/>
            <a:ext cx="4629311" cy="213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Ramya Sree\Downloads\Screenshot (688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012976"/>
            <a:ext cx="4333875" cy="213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577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 smtClean="0">
                <a:latin typeface="Bahnschrift" pitchFamily="34" charset="0"/>
              </a:rPr>
              <a:t>We maintain the data of the user in table format through </a:t>
            </a:r>
            <a:r>
              <a:rPr lang="en-IN" sz="2400" dirty="0" err="1" smtClean="0">
                <a:latin typeface="Bahnschrift" pitchFamily="34" charset="0"/>
              </a:rPr>
              <a:t>mysql</a:t>
            </a:r>
            <a:r>
              <a:rPr lang="en-IN" sz="2400" dirty="0" smtClean="0">
                <a:latin typeface="Bahnschrift" pitchFamily="34" charset="0"/>
              </a:rPr>
              <a:t> which makes maintenance of the data easy.</a:t>
            </a:r>
            <a:endParaRPr lang="en-US" sz="2400" dirty="0">
              <a:latin typeface="Bahnschrift" pitchFamily="34" charset="0"/>
            </a:endParaRPr>
          </a:p>
        </p:txBody>
      </p:sp>
      <p:pic>
        <p:nvPicPr>
          <p:cNvPr id="1026" name="Picture 2" descr="C:\Users\Ramya Sree\Downloads\Screenshot (68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37944"/>
            <a:ext cx="8493939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10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ring">
  <a:themeElements>
    <a:clrScheme name="Spring">
      <a:dk1>
        <a:sysClr val="windowText" lastClr="000000"/>
      </a:dk1>
      <a:lt1>
        <a:sysClr val="window" lastClr="FFFFFF"/>
      </a:lt1>
      <a:dk2>
        <a:srgbClr val="66822D"/>
      </a:dk2>
      <a:lt2>
        <a:srgbClr val="BEEA73"/>
      </a:lt2>
      <a:accent1>
        <a:srgbClr val="C1EC76"/>
      </a:accent1>
      <a:accent2>
        <a:srgbClr val="8FE28A"/>
      </a:accent2>
      <a:accent3>
        <a:srgbClr val="F3BF45"/>
      </a:accent3>
      <a:accent4>
        <a:srgbClr val="F47E5A"/>
      </a:accent4>
      <a:accent5>
        <a:srgbClr val="F489CF"/>
      </a:accent5>
      <a:accent6>
        <a:srgbClr val="B56FF4"/>
      </a:accent6>
      <a:hlink>
        <a:srgbClr val="408080"/>
      </a:hlink>
      <a:folHlink>
        <a:srgbClr val="5EAEAE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TM02455596[[fn=Spring]]</Template>
  <TotalTime>144</TotalTime>
  <Words>350</Words>
  <Application>Microsoft Office PowerPoint</Application>
  <PresentationFormat>On-screen Show (4:3)</PresentationFormat>
  <Paragraphs>55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Spring</vt:lpstr>
      <vt:lpstr>CLASS XII Art Integration</vt:lpstr>
      <vt:lpstr>Softwares used: </vt:lpstr>
      <vt:lpstr>Modules used:</vt:lpstr>
      <vt:lpstr>Useage of the project in our lifes</vt:lpstr>
      <vt:lpstr>PowerPoint Presentation</vt:lpstr>
      <vt:lpstr>PowerPoint Presentation</vt:lpstr>
      <vt:lpstr>PowerPoint Presentation</vt:lpstr>
      <vt:lpstr>The menu: </vt:lpstr>
      <vt:lpstr>We maintain the data of the user in table format through mysql which makes maintenance of the data easy.</vt:lpstr>
      <vt:lpstr>Available Options for Admin:</vt:lpstr>
      <vt:lpstr>Available Options for User:</vt:lpstr>
      <vt:lpstr>Code of the project :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XII Art Integration</dc:title>
  <dc:creator/>
  <cp:lastModifiedBy>Windows User</cp:lastModifiedBy>
  <cp:revision>39</cp:revision>
  <dcterms:created xsi:type="dcterms:W3CDTF">2006-08-16T00:00:00Z</dcterms:created>
  <dcterms:modified xsi:type="dcterms:W3CDTF">2020-12-15T06:12:17Z</dcterms:modified>
</cp:coreProperties>
</file>